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174. HUHPA HONG PAI KHIN TA!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962844"/>
            <a:ext cx="12191999" cy="2923395"/>
          </a:xfrm>
        </p:spPr>
        <p:txBody>
          <a:bodyPr>
            <a:normAutofit/>
          </a:bodyPr>
          <a:lstStyle/>
          <a:p>
            <a:r>
              <a:rPr lang="en-US" sz="4000" dirty="0"/>
              <a:t>The Comforter Has Come! </a:t>
            </a:r>
          </a:p>
          <a:p>
            <a:r>
              <a:rPr lang="en-US" sz="4000" dirty="0"/>
              <a:t>John 14:16</a:t>
            </a:r>
          </a:p>
          <a:p>
            <a:r>
              <a:rPr lang="en-US" sz="4000" dirty="0"/>
              <a:t>F. </a:t>
            </a:r>
            <a:r>
              <a:rPr lang="en-US" sz="4000" dirty="0" err="1"/>
              <a:t>Bottome</a:t>
            </a:r>
            <a:r>
              <a:rPr lang="en-US" sz="4000" dirty="0"/>
              <a:t>, 1823-1892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C</a:t>
            </a:r>
          </a:p>
          <a:p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zeel-sak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mi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thugensak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2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zeel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huging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khammual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suahkhiat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kha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zatui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To 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Thongkia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Thongpi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1" y="1417237"/>
            <a:ext cx="11523214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Genzawh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bang ci-in,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Genzawh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vakvai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ding;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theihna’ng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Awging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misiangte’aw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leinuai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la;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22411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275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174. HUHPA HONG PAI KHIN TA!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10</cp:revision>
  <dcterms:created xsi:type="dcterms:W3CDTF">2018-10-09T13:17:21Z</dcterms:created>
  <dcterms:modified xsi:type="dcterms:W3CDTF">2018-10-17T15:00:28Z</dcterms:modified>
</cp:coreProperties>
</file>